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50" autoAdjust="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3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4630948D-5006-EDC4-BFC5-327A4615E4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AFCF492-A69C-277A-6861-D3081B35FFC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8E28B-CD89-47FB-8B45-4DF717C020D2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C54BFFE-EDB6-B740-4242-E7200EBE18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E9433A5-BA48-04DE-0AF9-7930CEFB2D1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0A9B9-1A46-44D1-9E13-EE1FB22BE5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9031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CFB24-5E20-4B0E-A3EC-5C385F3B57BE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531491-F3BE-4296-B0EE-D3E5668366C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700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C3CE28-3867-2EB7-9C4F-7784F32916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6AC5354-5035-DEF0-9BB2-181096B69D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E0461DE-05FA-A2BB-E07E-890F30257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58563A1-67A2-3D12-5A0F-EF227338A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333910A-C4ED-3687-83D2-B0ABAA2BA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38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C180F4-E53C-D9A1-8DF0-23AD72417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B2FFD4-6FA0-3622-C9A7-A4922B43D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B99B868-A594-C716-A382-3CC7B04C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4B01636-F60E-FB72-4316-3E3F29599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9C2CA49-449B-5438-E41C-A72353332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029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A188B3-8166-DE35-944E-8BE2B95FA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5B049CB-4AA5-EC79-4A8D-DD005559F1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53CB526-7CDC-DE73-A05A-83C377B5B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B0433D-6A5F-E8C5-5340-9EF083ED5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0821752-D00D-213D-C4A1-5124AC32B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0579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4007BB8-B289-5C69-50C6-CEB839864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5351FC1-AE96-FD0E-0DA0-E6444B4EA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29D7153-411B-7F6F-AD93-6E06088E8B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E117D17-5091-F47E-2A35-F0BDBEC85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EE9399B-1544-882A-122B-3FA9D9435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F22F906-9C99-EBE7-3E92-56EA3B81B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912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F1E242-C160-0DE9-79EC-9025D7D71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CCEA12E-3CAC-6490-5CEC-D8CA997EE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63710E8-A7D2-E6B2-B850-E61BA67A0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FD55057-F7DD-9D7F-5C61-D9819CF71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6A16EFF8-B4C6-ED7A-926B-5C7164EEB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DB2F82E5-09B3-D84B-F9E0-ACCBC971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240FCDC-6F7E-A662-88C2-91ABA5727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AC722D3F-55E2-7B90-EBB6-27F43FC67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051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69B98F-0ED5-A28D-773E-FD7907DA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63A3FC6-0393-5919-4CF9-7E79F4584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D53E87E-5880-278B-8DC3-59D91E624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D86453C-B77C-5661-8831-C392FBA2B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614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5B611FF-9A81-47B6-0C5F-CE8E24F8C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645D722-77C0-4F3A-0CDF-81294D3B2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567472D-85BA-84AD-038E-FFFF85E6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53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47212CB-8216-F915-ACC1-6374A547F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44E5677-46E3-B374-397E-C9605E732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4C61841-2C5E-24C1-D9E1-C119F1074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FD921FB-0CD2-DD4C-AC1D-95CE47D2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4CA0FFB-DC38-7081-CEF1-4EEA43B85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286C2F6-A2E3-15A3-9AFC-4FD07E97A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5020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DE32D1-CA52-BE4F-AB2E-C675A3980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BF9B44F1-F894-4515-56A0-38B767058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D8E9328-1B7A-4187-702A-4AB23CEC9B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A275826-D953-CA15-2D34-DFE5E0BA7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633DF4B-2CA7-85A0-917E-DBF6B601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5BD7254-741A-A98F-32B1-E389CE478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6184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EC219E5-8CE3-8665-0122-E77A18D92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9688" y="136525"/>
            <a:ext cx="4828713" cy="315912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B99F488-3542-B589-63F0-E50FAB5B11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43EE89D-CA21-14CF-4F35-F0E09FBAC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7B65EEA-B524-14F0-D960-7621AEA40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57206FA-194A-D6C4-288B-1031AF90F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1575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A405A3A-BCBB-EBF1-4987-1054502EA0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652A89B-C964-8BF9-5942-A8B23AFECA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A154579-4B4E-2724-15DD-131CFDDE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1CB20DE-B231-C69E-1FAC-EC643BFA0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2B7CA9-D74A-E2A0-8AC2-C1461C8D9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7709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66A782D1-A5A9-E294-25BF-B898CD9EF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BFB8E6-9914-0103-4174-126593A0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68EE7C-BC2E-DD00-28FF-CF305F9E26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7D408-4F70-4718-9570-7D1390440D8B}" type="datetimeFigureOut">
              <a:rPr lang="zh-TW" altLang="en-US" smtClean="0"/>
              <a:t>2026/4/24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35517E-CE1B-6EC6-67EE-AA4CA2A05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DFBE845-D489-3F55-9A15-E1679CAB4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1F67-4D4A-4A76-A0AB-3AEF8CCA4E6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1D36E679-75FA-DE25-422D-D6B720A16BB8}"/>
              </a:ext>
            </a:extLst>
          </p:cNvPr>
          <p:cNvSpPr txBox="1"/>
          <p:nvPr userDrawn="1"/>
        </p:nvSpPr>
        <p:spPr>
          <a:xfrm>
            <a:off x="7319316" y="60911"/>
            <a:ext cx="50000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台灣基層糖尿病學會 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2026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16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屆 「鼓動控糖嘉年華」</a:t>
            </a:r>
          </a:p>
        </p:txBody>
      </p:sp>
    </p:spTree>
    <p:extLst>
      <p:ext uri="{BB962C8B-B14F-4D97-AF65-F5344CB8AC3E}">
        <p14:creationId xmlns:p14="http://schemas.microsoft.com/office/powerpoint/2010/main" val="22195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C3E7156-7C91-04C0-C739-BE5CC7E946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診所介紹</a:t>
            </a:r>
            <a:r>
              <a:rPr lang="en-US" altLang="zh-TW" dirty="0"/>
              <a:t>(</a:t>
            </a:r>
            <a:r>
              <a:rPr lang="zh-TW" altLang="en-US" dirty="0"/>
              <a:t>一頁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0EC6619-4A1F-2AC4-7014-B9AB3E53E0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754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73826-ED40-192F-558B-59AAE42C2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D3A93F-4599-00CE-DA03-DA8A10466E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呈現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025FA6E-011F-4CBB-512C-7080A6B730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9610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</Words>
  <Application>Microsoft Office PowerPoint</Application>
  <PresentationFormat>寬螢幕</PresentationFormat>
  <Paragraphs>2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7" baseType="lpstr">
      <vt:lpstr>微軟正黑體</vt:lpstr>
      <vt:lpstr>Arial</vt:lpstr>
      <vt:lpstr>Calibri</vt:lpstr>
      <vt:lpstr>Calibri Light</vt:lpstr>
      <vt:lpstr>Office 佈景主題</vt:lpstr>
      <vt:lpstr>診所介紹(一頁)</vt:lpstr>
      <vt:lpstr>呈現PPT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CD2022 TA</dc:creator>
  <cp:lastModifiedBy>TA CD</cp:lastModifiedBy>
  <cp:revision>5</cp:revision>
  <dcterms:created xsi:type="dcterms:W3CDTF">2025-06-13T00:39:34Z</dcterms:created>
  <dcterms:modified xsi:type="dcterms:W3CDTF">2026-04-24T06:23:05Z</dcterms:modified>
</cp:coreProperties>
</file>